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Rustic Printed" charset="1" panose="00000000000000000000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  <p:embeddedFont>
      <p:font typeface="Noto Sans T Chinese Bold" charset="1" panose="020B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63162" y="-789039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044801" y="9258300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830164">
            <a:off x="5322070" y="8801780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933">
            <a:off x="-2582731" y="3638336"/>
            <a:ext cx="4236628" cy="4828066"/>
          </a:xfrm>
          <a:custGeom>
            <a:avLst/>
            <a:gdLst/>
            <a:ahLst/>
            <a:cxnLst/>
            <a:rect r="r" b="b" t="t" l="l"/>
            <a:pathLst>
              <a:path h="4828066" w="4236628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584336" y="-1920382"/>
            <a:ext cx="4623736" cy="3907057"/>
          </a:xfrm>
          <a:custGeom>
            <a:avLst/>
            <a:gdLst/>
            <a:ahLst/>
            <a:cxnLst/>
            <a:rect r="r" b="b" t="t" l="l"/>
            <a:pathLst>
              <a:path h="3907057" w="4623736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366315">
            <a:off x="16272866" y="2044607"/>
            <a:ext cx="3659690" cy="4299195"/>
          </a:xfrm>
          <a:custGeom>
            <a:avLst/>
            <a:gdLst/>
            <a:ahLst/>
            <a:cxnLst/>
            <a:rect r="r" b="b" t="t" l="l"/>
            <a:pathLst>
              <a:path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24977" y="-3611469"/>
            <a:ext cx="4567505" cy="4720935"/>
          </a:xfrm>
          <a:custGeom>
            <a:avLst/>
            <a:gdLst/>
            <a:ahLst/>
            <a:cxnLst/>
            <a:rect r="r" b="b" t="t" l="l"/>
            <a:pathLst>
              <a:path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924524" y="8931997"/>
            <a:ext cx="5331561" cy="3445521"/>
          </a:xfrm>
          <a:custGeom>
            <a:avLst/>
            <a:gdLst/>
            <a:ahLst/>
            <a:cxnLst/>
            <a:rect r="r" b="b" t="t" l="l"/>
            <a:pathLst>
              <a:path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513261" y="7125624"/>
            <a:ext cx="3869837" cy="4265352"/>
          </a:xfrm>
          <a:custGeom>
            <a:avLst/>
            <a:gdLst/>
            <a:ahLst/>
            <a:cxnLst/>
            <a:rect r="r" b="b" t="t" l="l"/>
            <a:pathLst>
              <a:path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144000" y="-1365351"/>
            <a:ext cx="6660247" cy="2730701"/>
          </a:xfrm>
          <a:custGeom>
            <a:avLst/>
            <a:gdLst/>
            <a:ahLst/>
            <a:cxnLst/>
            <a:rect r="r" b="b" t="t" l="l"/>
            <a:pathLst>
              <a:path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2611628">
            <a:off x="1608356" y="-1969747"/>
            <a:ext cx="4007991" cy="3041063"/>
          </a:xfrm>
          <a:custGeom>
            <a:avLst/>
            <a:gdLst/>
            <a:ahLst/>
            <a:cxnLst/>
            <a:rect r="r" b="b" t="t" l="l"/>
            <a:pathLst>
              <a:path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4339894" y="2229577"/>
            <a:ext cx="9705177" cy="3879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7"/>
              </a:lnSpc>
            </a:pPr>
            <a:r>
              <a:rPr lang="en-US" sz="12044" spc="-722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台中公車查詢連接LINEBOT</a:t>
            </a:r>
          </a:p>
          <a:p>
            <a:pPr algn="ctr" marL="0" indent="0" lvl="0">
              <a:lnSpc>
                <a:spcPts val="7202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4142913">
            <a:off x="12936542" y="2621106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65830" y="6373613"/>
            <a:ext cx="10355609" cy="75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841" spc="1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資工3A 41113438 陳羿廷</a:t>
            </a:r>
          </a:p>
          <a:p>
            <a:pPr algn="ctr" marL="0" indent="0" lvl="0">
              <a:lnSpc>
                <a:spcPts val="2955"/>
              </a:lnSpc>
              <a:spcBef>
                <a:spcPct val="0"/>
              </a:spcBef>
            </a:pPr>
            <a:r>
              <a:rPr lang="en-US" sz="2841" spc="1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資工3A 41113448 馬聖宸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6823717">
            <a:off x="2885331" y="6085992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3536864" y="2421690"/>
            <a:ext cx="1467459" cy="1581362"/>
          </a:xfrm>
          <a:custGeom>
            <a:avLst/>
            <a:gdLst/>
            <a:ahLst/>
            <a:cxnLst/>
            <a:rect r="r" b="b" t="t" l="l"/>
            <a:pathLst>
              <a:path h="1581362" w="1467459">
                <a:moveTo>
                  <a:pt x="1467458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8" y="1581362"/>
                </a:lnTo>
                <a:lnTo>
                  <a:pt x="146745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026394" y="6430583"/>
            <a:ext cx="1140143" cy="1228640"/>
          </a:xfrm>
          <a:custGeom>
            <a:avLst/>
            <a:gdLst/>
            <a:ahLst/>
            <a:cxnLst/>
            <a:rect r="r" b="b" t="t" l="l"/>
            <a:pathLst>
              <a:path h="1228640" w="1140143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1927" y="5811546"/>
            <a:ext cx="7752073" cy="3986779"/>
          </a:xfrm>
          <a:custGeom>
            <a:avLst/>
            <a:gdLst/>
            <a:ahLst/>
            <a:cxnLst/>
            <a:rect r="r" b="b" t="t" l="l"/>
            <a:pathLst>
              <a:path h="3986779" w="7752073">
                <a:moveTo>
                  <a:pt x="0" y="0"/>
                </a:moveTo>
                <a:lnTo>
                  <a:pt x="7752073" y="0"/>
                </a:lnTo>
                <a:lnTo>
                  <a:pt x="7752073" y="3986779"/>
                </a:lnTo>
                <a:lnTo>
                  <a:pt x="0" y="3986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288" r="-23484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88083" y="981075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系統成果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400427" y="3169119"/>
            <a:ext cx="4561312" cy="3329535"/>
          </a:xfrm>
          <a:custGeom>
            <a:avLst/>
            <a:gdLst/>
            <a:ahLst/>
            <a:cxnLst/>
            <a:rect r="r" b="b" t="t" l="l"/>
            <a:pathLst>
              <a:path h="3329535" w="4561312">
                <a:moveTo>
                  <a:pt x="0" y="0"/>
                </a:moveTo>
                <a:lnTo>
                  <a:pt x="4561313" y="0"/>
                </a:lnTo>
                <a:lnTo>
                  <a:pt x="4561313" y="3329536"/>
                </a:lnTo>
                <a:lnTo>
                  <a:pt x="0" y="3329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3647" t="0" r="0" b="-16097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14183" y="8367698"/>
            <a:ext cx="373380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使用者輸入車號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4438" y="3211791"/>
            <a:ext cx="7274862" cy="2356646"/>
          </a:xfrm>
          <a:custGeom>
            <a:avLst/>
            <a:gdLst/>
            <a:ahLst/>
            <a:cxnLst/>
            <a:rect r="r" b="b" t="t" l="l"/>
            <a:pathLst>
              <a:path h="2356646" w="7274862">
                <a:moveTo>
                  <a:pt x="0" y="0"/>
                </a:moveTo>
                <a:lnTo>
                  <a:pt x="7274862" y="0"/>
                </a:lnTo>
                <a:lnTo>
                  <a:pt x="7274862" y="2356646"/>
                </a:lnTo>
                <a:lnTo>
                  <a:pt x="0" y="2356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0706" y="1335988"/>
            <a:ext cx="5882893" cy="8752913"/>
          </a:xfrm>
          <a:custGeom>
            <a:avLst/>
            <a:gdLst/>
            <a:ahLst/>
            <a:cxnLst/>
            <a:rect r="r" b="b" t="t" l="l"/>
            <a:pathLst>
              <a:path h="8752913" w="5882893">
                <a:moveTo>
                  <a:pt x="0" y="0"/>
                </a:moveTo>
                <a:lnTo>
                  <a:pt x="5882893" y="0"/>
                </a:lnTo>
                <a:lnTo>
                  <a:pt x="5882893" y="8752913"/>
                </a:lnTo>
                <a:lnTo>
                  <a:pt x="0" y="8752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88083" y="981075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系統成果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99917" y="7833303"/>
            <a:ext cx="491889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點選要哪個方向的車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9772" y="6826441"/>
            <a:ext cx="9713625" cy="2802395"/>
          </a:xfrm>
          <a:custGeom>
            <a:avLst/>
            <a:gdLst/>
            <a:ahLst/>
            <a:cxnLst/>
            <a:rect r="r" b="b" t="t" l="l"/>
            <a:pathLst>
              <a:path h="2802395" w="9713625">
                <a:moveTo>
                  <a:pt x="0" y="0"/>
                </a:moveTo>
                <a:lnTo>
                  <a:pt x="9713625" y="0"/>
                </a:lnTo>
                <a:lnTo>
                  <a:pt x="9713625" y="2802395"/>
                </a:lnTo>
                <a:lnTo>
                  <a:pt x="0" y="2802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584" r="-16776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79884" y="3569512"/>
            <a:ext cx="8158963" cy="2240118"/>
          </a:xfrm>
          <a:custGeom>
            <a:avLst/>
            <a:gdLst/>
            <a:ahLst/>
            <a:cxnLst/>
            <a:rect r="r" b="b" t="t" l="l"/>
            <a:pathLst>
              <a:path h="2240118" w="8158963">
                <a:moveTo>
                  <a:pt x="0" y="0"/>
                </a:moveTo>
                <a:lnTo>
                  <a:pt x="8158963" y="0"/>
                </a:lnTo>
                <a:lnTo>
                  <a:pt x="8158963" y="2240118"/>
                </a:lnTo>
                <a:lnTo>
                  <a:pt x="0" y="2240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88083" y="981075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系統成果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99917" y="7833303"/>
            <a:ext cx="491889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沒公車時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7708" y="3368508"/>
            <a:ext cx="6028164" cy="2449949"/>
          </a:xfrm>
          <a:custGeom>
            <a:avLst/>
            <a:gdLst/>
            <a:ahLst/>
            <a:cxnLst/>
            <a:rect r="r" b="b" t="t" l="l"/>
            <a:pathLst>
              <a:path h="2449949" w="6028164">
                <a:moveTo>
                  <a:pt x="0" y="0"/>
                </a:moveTo>
                <a:lnTo>
                  <a:pt x="6028163" y="0"/>
                </a:lnTo>
                <a:lnTo>
                  <a:pt x="6028163" y="2449949"/>
                </a:lnTo>
                <a:lnTo>
                  <a:pt x="0" y="2449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1389" y="6161035"/>
            <a:ext cx="10215020" cy="3097265"/>
          </a:xfrm>
          <a:custGeom>
            <a:avLst/>
            <a:gdLst/>
            <a:ahLst/>
            <a:cxnLst/>
            <a:rect r="r" b="b" t="t" l="l"/>
            <a:pathLst>
              <a:path h="3097265" w="10215020">
                <a:moveTo>
                  <a:pt x="0" y="0"/>
                </a:moveTo>
                <a:lnTo>
                  <a:pt x="10215020" y="0"/>
                </a:lnTo>
                <a:lnTo>
                  <a:pt x="10215020" y="3097265"/>
                </a:lnTo>
                <a:lnTo>
                  <a:pt x="0" y="3097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88083" y="981075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系統成果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02341" y="7315332"/>
            <a:ext cx="491889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若是沒這台車時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07092" y="3525824"/>
            <a:ext cx="5691267" cy="2124014"/>
          </a:xfrm>
          <a:custGeom>
            <a:avLst/>
            <a:gdLst/>
            <a:ahLst/>
            <a:cxnLst/>
            <a:rect r="r" b="b" t="t" l="l"/>
            <a:pathLst>
              <a:path h="2124014" w="5691267">
                <a:moveTo>
                  <a:pt x="0" y="0"/>
                </a:moveTo>
                <a:lnTo>
                  <a:pt x="5691268" y="0"/>
                </a:lnTo>
                <a:lnTo>
                  <a:pt x="5691268" y="2124014"/>
                </a:lnTo>
                <a:lnTo>
                  <a:pt x="0" y="2124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595041"/>
            <a:ext cx="9713176" cy="2229253"/>
          </a:xfrm>
          <a:custGeom>
            <a:avLst/>
            <a:gdLst/>
            <a:ahLst/>
            <a:cxnLst/>
            <a:rect r="r" b="b" t="t" l="l"/>
            <a:pathLst>
              <a:path h="2229253" w="9713176">
                <a:moveTo>
                  <a:pt x="0" y="0"/>
                </a:moveTo>
                <a:lnTo>
                  <a:pt x="9713176" y="0"/>
                </a:lnTo>
                <a:lnTo>
                  <a:pt x="9713176" y="2229253"/>
                </a:lnTo>
                <a:lnTo>
                  <a:pt x="0" y="2229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88083" y="981075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系統成果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79462" y="7633467"/>
            <a:ext cx="491889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若輸入不是數字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443425"/>
            <a:ext cx="8541479" cy="3272085"/>
          </a:xfrm>
          <a:custGeom>
            <a:avLst/>
            <a:gdLst/>
            <a:ahLst/>
            <a:cxnLst/>
            <a:rect r="r" b="b" t="t" l="l"/>
            <a:pathLst>
              <a:path h="3272085" w="8541479">
                <a:moveTo>
                  <a:pt x="0" y="0"/>
                </a:moveTo>
                <a:lnTo>
                  <a:pt x="8541479" y="0"/>
                </a:lnTo>
                <a:lnTo>
                  <a:pt x="8541479" y="3272085"/>
                </a:lnTo>
                <a:lnTo>
                  <a:pt x="0" y="3272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277" r="-6570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88083" y="981075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系統成果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20989" y="5213914"/>
            <a:ext cx="6015647" cy="164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9"/>
              </a:lnSpc>
              <a:spcBef>
                <a:spcPct val="0"/>
              </a:spcBef>
            </a:pPr>
            <a:r>
              <a:rPr lang="en-US" b="true" sz="4749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請給他一點時間處理過量的資訊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3557" y="7990539"/>
            <a:ext cx="5054526" cy="112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3"/>
              </a:lnSpc>
            </a:pPr>
            <a:r>
              <a:rPr lang="en-US" sz="3252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他需要一點時間思考人生</a:t>
            </a:r>
          </a:p>
          <a:p>
            <a:pPr algn="ctr">
              <a:lnSpc>
                <a:spcPts val="4553"/>
              </a:lnSpc>
              <a:spcBef>
                <a:spcPct val="0"/>
              </a:spcBef>
            </a:pPr>
            <a:r>
              <a:rPr lang="en-US" b="true" sz="3252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請善待他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84500" y="981075"/>
            <a:ext cx="8519000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結論與未來展望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35953" y="4203030"/>
            <a:ext cx="12216094" cy="444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5000" spc="-3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LINE對於每個人來說都是必備的，不管是要聯絡還是交友，都是非常必需品。所以LINEBOT公車會更方便，可以省去上網查詢以及下載APP的時間，只需加入好友就做使用。也可以做到客製化， 只需把檔案上傳GITHUB，再讓使用者自行下載改編程式碼即可。對於現代講求簡單快速，是非常有效的一個方式。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84500" y="981075"/>
            <a:ext cx="8519000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結論與未來展望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35953" y="4203030"/>
            <a:ext cx="12216094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5000" spc="-3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未來可以做成不只有台中公車，可以讓使用者在一開始先選擇想查詢的縣市， 在做該縣市公車查詢。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44597" y="3059493"/>
            <a:ext cx="6198807" cy="6198807"/>
          </a:xfrm>
          <a:custGeom>
            <a:avLst/>
            <a:gdLst/>
            <a:ahLst/>
            <a:cxnLst/>
            <a:rect r="r" b="b" t="t" l="l"/>
            <a:pathLst>
              <a:path h="6198807" w="6198807">
                <a:moveTo>
                  <a:pt x="0" y="0"/>
                </a:moveTo>
                <a:lnTo>
                  <a:pt x="6198806" y="0"/>
                </a:lnTo>
                <a:lnTo>
                  <a:pt x="6198806" y="6198807"/>
                </a:lnTo>
                <a:lnTo>
                  <a:pt x="0" y="6198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84500" y="421067"/>
            <a:ext cx="8519000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DEMO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25295" y="1164018"/>
            <a:ext cx="451334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#由於不是架在伺服器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操作時請緩慢的操作不要按的太快速給他一點時間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5323" y="7980005"/>
            <a:ext cx="451334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#由於不是架在伺服器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操作時請緩慢的操作不要按的太快速給他一點時間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5323" y="6275030"/>
            <a:ext cx="451334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#由於不是架在伺服器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操作時請緩慢的操作不要按的太快速給他一點時間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5323" y="4570055"/>
            <a:ext cx="451334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#由於不是架在伺服器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操作時請緩慢的操作不要按的太快速給他一點時間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5323" y="2865080"/>
            <a:ext cx="451334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#由於不是架在伺服器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操作時請緩慢的操作不要按的太快速給他一點時間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5323" y="1164018"/>
            <a:ext cx="451334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#由於不是架在伺服器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操作時請緩慢的操作不要按的太快速給他一點時間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25295" y="6275030"/>
            <a:ext cx="451334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#由於不是架在伺服器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操作時請緩慢的操作不要按的太快速給他一點時間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25295" y="4570055"/>
            <a:ext cx="451334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#由於不是架在伺服器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操作時請緩慢的操作不要按的太快速給他一點時間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25295" y="2865080"/>
            <a:ext cx="451334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#由於不是架在伺服器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操作時請緩慢的操作不要按的太快速給他一點時間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25295" y="7980005"/>
            <a:ext cx="451334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#由於不是架在伺服器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操作時請緩慢的操作不要按的太快速給他一點時間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91200" y="2299399"/>
            <a:ext cx="6705600" cy="40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大家可以玩看看，但是什麼時候會關掉就不知道了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81238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1747877"/>
            <a:ext cx="843522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目的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0864" y="4082720"/>
            <a:ext cx="7243394" cy="3200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3999" spc="239" b="true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將公車之預估到站資料API連接，改編程式碼，讓使用者能夠在line上面就可以得知自己想搭的公車多久到站。</a:t>
            </a: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4898" y="5803056"/>
            <a:ext cx="6559105" cy="2876992"/>
          </a:xfrm>
          <a:custGeom>
            <a:avLst/>
            <a:gdLst/>
            <a:ahLst/>
            <a:cxnLst/>
            <a:rect r="r" b="b" t="t" l="l"/>
            <a:pathLst>
              <a:path h="2876992" w="6559105">
                <a:moveTo>
                  <a:pt x="0" y="0"/>
                </a:moveTo>
                <a:lnTo>
                  <a:pt x="6559105" y="0"/>
                </a:lnTo>
                <a:lnTo>
                  <a:pt x="6559105" y="2876992"/>
                </a:lnTo>
                <a:lnTo>
                  <a:pt x="0" y="2876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060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67063" y="3644569"/>
            <a:ext cx="6975734" cy="5970671"/>
          </a:xfrm>
          <a:custGeom>
            <a:avLst/>
            <a:gdLst/>
            <a:ahLst/>
            <a:cxnLst/>
            <a:rect r="r" b="b" t="t" l="l"/>
            <a:pathLst>
              <a:path h="5970671" w="6975734">
                <a:moveTo>
                  <a:pt x="0" y="0"/>
                </a:moveTo>
                <a:lnTo>
                  <a:pt x="6975734" y="0"/>
                </a:lnTo>
                <a:lnTo>
                  <a:pt x="6975734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88083" y="981075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系統架構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80788" y="2862150"/>
            <a:ext cx="1548283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59"/>
              </a:lnSpc>
              <a:spcBef>
                <a:spcPct val="0"/>
              </a:spcBef>
            </a:pPr>
            <a:r>
              <a:rPr lang="en-US" b="true" sz="3599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程式碼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7769" y="3910965"/>
            <a:ext cx="6174644" cy="241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860"/>
              </a:lnSpc>
              <a:buFont typeface="Arial"/>
              <a:buChar char="•"/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獲取公車即時資訊</a:t>
            </a:r>
          </a:p>
          <a:p>
            <a:pPr algn="l" marL="777240" indent="-388620" lvl="1">
              <a:lnSpc>
                <a:spcPts val="4860"/>
              </a:lnSpc>
              <a:buFont typeface="Arial"/>
              <a:buChar char="•"/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處理和格式化公車資料</a:t>
            </a:r>
          </a:p>
          <a:p>
            <a:pPr algn="l">
              <a:lnSpc>
                <a:spcPts val="4860"/>
              </a:lnSpc>
            </a:pPr>
          </a:p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15969" y="3046038"/>
            <a:ext cx="7113321" cy="6146983"/>
          </a:xfrm>
          <a:custGeom>
            <a:avLst/>
            <a:gdLst/>
            <a:ahLst/>
            <a:cxnLst/>
            <a:rect r="r" b="b" t="t" l="l"/>
            <a:pathLst>
              <a:path h="6146983" w="7113321">
                <a:moveTo>
                  <a:pt x="0" y="0"/>
                </a:moveTo>
                <a:lnTo>
                  <a:pt x="7113321" y="0"/>
                </a:lnTo>
                <a:lnTo>
                  <a:pt x="7113321" y="6146983"/>
                </a:lnTo>
                <a:lnTo>
                  <a:pt x="0" y="6146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31574" y="4240158"/>
            <a:ext cx="7242758" cy="4952863"/>
          </a:xfrm>
          <a:custGeom>
            <a:avLst/>
            <a:gdLst/>
            <a:ahLst/>
            <a:cxnLst/>
            <a:rect r="r" b="b" t="t" l="l"/>
            <a:pathLst>
              <a:path h="4952863" w="7242758">
                <a:moveTo>
                  <a:pt x="0" y="0"/>
                </a:moveTo>
                <a:lnTo>
                  <a:pt x="7242758" y="0"/>
                </a:lnTo>
                <a:lnTo>
                  <a:pt x="7242758" y="4952863"/>
                </a:lnTo>
                <a:lnTo>
                  <a:pt x="0" y="4952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88083" y="981075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系統架構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01310" y="2234567"/>
            <a:ext cx="1637349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程式碼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71805" y="3503296"/>
            <a:ext cx="6273364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51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00" spc="228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顯示方向選擇選單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46389" y="2937977"/>
            <a:ext cx="6608031" cy="7219612"/>
          </a:xfrm>
          <a:custGeom>
            <a:avLst/>
            <a:gdLst/>
            <a:ahLst/>
            <a:cxnLst/>
            <a:rect r="r" b="b" t="t" l="l"/>
            <a:pathLst>
              <a:path h="7219612" w="6608031">
                <a:moveTo>
                  <a:pt x="0" y="0"/>
                </a:moveTo>
                <a:lnTo>
                  <a:pt x="6608031" y="0"/>
                </a:lnTo>
                <a:lnTo>
                  <a:pt x="6608031" y="7219612"/>
                </a:lnTo>
                <a:lnTo>
                  <a:pt x="0" y="7219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14" r="0" b="-8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88083" y="981075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系統架構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31730" y="1964057"/>
            <a:ext cx="1637349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程式碼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50274" y="3972223"/>
            <a:ext cx="6273364" cy="257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5130"/>
              </a:lnSpc>
              <a:buFont typeface="Arial"/>
              <a:buChar char="•"/>
            </a:pPr>
            <a:r>
              <a:rPr lang="en-US" b="true" sz="3800" spc="228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處理方向選擇並返回公車資訊</a:t>
            </a:r>
          </a:p>
          <a:p>
            <a:pPr algn="l">
              <a:lnSpc>
                <a:spcPts val="5130"/>
              </a:lnSpc>
            </a:pPr>
          </a:p>
          <a:p>
            <a:pPr algn="l" marL="0" indent="0" lvl="0">
              <a:lnSpc>
                <a:spcPts val="51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101769"/>
            <a:ext cx="8384991" cy="5502218"/>
          </a:xfrm>
          <a:custGeom>
            <a:avLst/>
            <a:gdLst/>
            <a:ahLst/>
            <a:cxnLst/>
            <a:rect r="r" b="b" t="t" l="l"/>
            <a:pathLst>
              <a:path h="5502218" w="8384991">
                <a:moveTo>
                  <a:pt x="0" y="0"/>
                </a:moveTo>
                <a:lnTo>
                  <a:pt x="8384991" y="0"/>
                </a:lnTo>
                <a:lnTo>
                  <a:pt x="8384991" y="5502217"/>
                </a:lnTo>
                <a:lnTo>
                  <a:pt x="0" y="5502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88083" y="802943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系統架構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28954" y="3262947"/>
            <a:ext cx="1615083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程式碼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9637" y="2767591"/>
            <a:ext cx="6273364" cy="775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5130"/>
              </a:lnSpc>
              <a:buFont typeface="Arial"/>
              <a:buChar char="•"/>
            </a:pPr>
            <a:r>
              <a:rPr lang="en-US" b="true" sz="3800" spc="228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處理網路連線可能發生的錯誤</a:t>
            </a:r>
          </a:p>
          <a:p>
            <a:pPr algn="l" marL="820421" indent="-410210" lvl="1">
              <a:lnSpc>
                <a:spcPts val="5130"/>
              </a:lnSpc>
              <a:buFont typeface="Arial"/>
              <a:buChar char="•"/>
            </a:pPr>
            <a:r>
              <a:rPr lang="en-US" b="true" sz="3800" spc="228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檢查 API 回應狀態碼</a:t>
            </a:r>
          </a:p>
          <a:p>
            <a:pPr algn="l" marL="820421" indent="-410210" lvl="1">
              <a:lnSpc>
                <a:spcPts val="5130"/>
              </a:lnSpc>
              <a:buFont typeface="Arial"/>
              <a:buChar char="•"/>
            </a:pPr>
            <a:r>
              <a:rPr lang="en-US" b="true" sz="3800" spc="228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提供適當的錯誤回饋給用戶</a:t>
            </a:r>
          </a:p>
          <a:p>
            <a:pPr algn="l" marL="820421" indent="-410210" lvl="1">
              <a:lnSpc>
                <a:spcPts val="5130"/>
              </a:lnSpc>
              <a:buFont typeface="Arial"/>
              <a:buChar char="•"/>
            </a:pPr>
            <a:r>
              <a:rPr lang="en-US" b="true" sz="3800" spc="228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設定 Flask 伺服器的監聽位址和端口</a:t>
            </a:r>
          </a:p>
          <a:p>
            <a:pPr algn="l" marL="820421" indent="-410210" lvl="1">
              <a:lnSpc>
                <a:spcPts val="5130"/>
              </a:lnSpc>
              <a:buFont typeface="Arial"/>
              <a:buChar char="•"/>
            </a:pPr>
            <a:r>
              <a:rPr lang="en-US" b="true" sz="3800" spc="228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允許外部連線存取（0.0.0.0）</a:t>
            </a:r>
          </a:p>
          <a:p>
            <a:pPr algn="l" marL="820421" indent="-410210" lvl="1">
              <a:lnSpc>
                <a:spcPts val="5130"/>
              </a:lnSpc>
              <a:buFont typeface="Arial"/>
              <a:buChar char="•"/>
            </a:pPr>
            <a:r>
              <a:rPr lang="en-US" b="true" sz="3800" spc="228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可透過環境變數設定端口號</a:t>
            </a:r>
          </a:p>
          <a:p>
            <a:pPr algn="l" marL="0" indent="0" lvl="0">
              <a:lnSpc>
                <a:spcPts val="51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88083" y="746693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系統架構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78696" y="6895736"/>
            <a:ext cx="6273364" cy="302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600" spc="215" b="true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使用系統</a:t>
            </a:r>
          </a:p>
          <a:p>
            <a:pPr algn="l">
              <a:lnSpc>
                <a:spcPts val="4860"/>
              </a:lnSpc>
            </a:pPr>
            <a:r>
              <a:rPr lang="en-US" sz="3600" spc="215" b="true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 bot(前端介面) </a:t>
            </a:r>
          </a:p>
          <a:p>
            <a:pPr algn="l">
              <a:lnSpc>
                <a:spcPts val="4860"/>
              </a:lnSpc>
            </a:pPr>
            <a:r>
              <a:rPr lang="en-US" sz="3600" spc="215" b="true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Flask伺服器(後端)</a:t>
            </a:r>
          </a:p>
          <a:p>
            <a:pPr algn="l">
              <a:lnSpc>
                <a:spcPts val="4860"/>
              </a:lnSpc>
            </a:pPr>
            <a:r>
              <a:rPr lang="en-US" sz="3600" spc="215" b="true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TDX  API (資料來源)</a:t>
            </a:r>
          </a:p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ngrok(本機開發工具)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88506" y="6590936"/>
            <a:ext cx="5607727" cy="363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600" spc="215" b="true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資料流程</a:t>
            </a:r>
          </a:p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用戶輸入 → LINE平台 → Webhook → Flask處理 → TDX API查詢 → 資料處理 → 格式化回應 → LINE平台 → 用戶顯示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8506" y="2483905"/>
            <a:ext cx="6260336" cy="363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主要功能實現：</a:t>
            </a:r>
          </a:p>
          <a:p>
            <a:pPr algn="l">
              <a:lnSpc>
                <a:spcPts val="486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核心類別</a:t>
            </a:r>
          </a:p>
          <a:p>
            <a:pPr algn="l">
              <a:lnSpc>
                <a:spcPts val="486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Auth: TDX認證</a:t>
            </a:r>
          </a:p>
          <a:p>
            <a:pPr algn="l">
              <a:lnSpc>
                <a:spcPts val="486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BusData: 公車資料處理</a:t>
            </a:r>
          </a:p>
          <a:p>
            <a:pPr algn="l">
              <a:lnSpc>
                <a:spcPts val="486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Flask路由: Webhook處理</a:t>
            </a:r>
          </a:p>
          <a:p>
            <a:pPr algn="l">
              <a:lnSpc>
                <a:spcPts val="4860"/>
              </a:lnSpc>
              <a:spcBef>
                <a:spcPct val="0"/>
              </a:spcBef>
            </a:pPr>
            <a:r>
              <a:rPr lang="en-US" b="true" sz="3600" spc="215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LINE事件處理器: 用戶互動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78696" y="2483905"/>
            <a:ext cx="4565343" cy="424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600" spc="215" b="true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程式執行</a:t>
            </a:r>
          </a:p>
          <a:p>
            <a:pPr algn="l">
              <a:lnSpc>
                <a:spcPts val="4860"/>
              </a:lnSpc>
            </a:pPr>
            <a:r>
              <a:rPr lang="en-US" sz="3600" spc="215" b="true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使用Microsoft  Azure創建一個linux虛擬機，將程式碼及ngrok丟在裡面執行即可使用</a:t>
            </a:r>
          </a:p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2665" y="445826"/>
            <a:ext cx="9534422" cy="9679616"/>
          </a:xfrm>
          <a:custGeom>
            <a:avLst/>
            <a:gdLst/>
            <a:ahLst/>
            <a:cxnLst/>
            <a:rect r="r" b="b" t="t" l="l"/>
            <a:pathLst>
              <a:path h="9679616" w="9534422">
                <a:moveTo>
                  <a:pt x="0" y="0"/>
                </a:moveTo>
                <a:lnTo>
                  <a:pt x="9534422" y="0"/>
                </a:lnTo>
                <a:lnTo>
                  <a:pt x="9534422" y="9679616"/>
                </a:lnTo>
                <a:lnTo>
                  <a:pt x="0" y="9679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78207" y="1381871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系統成果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88201" y="5048250"/>
            <a:ext cx="5691845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ngrok、linux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後台資訊管理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40909" y="3535931"/>
            <a:ext cx="5053969" cy="2265573"/>
          </a:xfrm>
          <a:custGeom>
            <a:avLst/>
            <a:gdLst/>
            <a:ahLst/>
            <a:cxnLst/>
            <a:rect r="r" b="b" t="t" l="l"/>
            <a:pathLst>
              <a:path h="2265573" w="5053969">
                <a:moveTo>
                  <a:pt x="0" y="0"/>
                </a:moveTo>
                <a:lnTo>
                  <a:pt x="5053969" y="0"/>
                </a:lnTo>
                <a:lnTo>
                  <a:pt x="5053969" y="2265573"/>
                </a:lnTo>
                <a:lnTo>
                  <a:pt x="0" y="2265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6035" y="6563173"/>
            <a:ext cx="10571217" cy="2354726"/>
          </a:xfrm>
          <a:custGeom>
            <a:avLst/>
            <a:gdLst/>
            <a:ahLst/>
            <a:cxnLst/>
            <a:rect r="r" b="b" t="t" l="l"/>
            <a:pathLst>
              <a:path h="2354726" w="10571217">
                <a:moveTo>
                  <a:pt x="0" y="0"/>
                </a:moveTo>
                <a:lnTo>
                  <a:pt x="10571217" y="0"/>
                </a:lnTo>
                <a:lnTo>
                  <a:pt x="10571217" y="2354726"/>
                </a:lnTo>
                <a:lnTo>
                  <a:pt x="0" y="2354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88083" y="981075"/>
            <a:ext cx="491183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系統成果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70452" y="7346201"/>
            <a:ext cx="594955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B4E7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輸入"說明"獲取使用說明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DAGbJHlcZdE</dc:identifier>
  <dcterms:modified xsi:type="dcterms:W3CDTF">2011-08-01T06:04:30Z</dcterms:modified>
  <cp:revision>1</cp:revision>
  <dc:title>台中公車查詢連接linebot</dc:title>
</cp:coreProperties>
</file>